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20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EB9AD1-0E44-ED40-B982-203BCC09EF86}" type="datetimeFigureOut">
              <a:rPr lang="fr-FR" smtClean="0"/>
              <a:t>4/5/14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9D87F-F658-5948-AB7E-10C2EA2FC03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8407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C9D87F-F658-5948-AB7E-10C2EA2FC0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213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622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188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801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246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1620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8368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34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7080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662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748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594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BE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smtClean="0"/>
              <a:t>Cliquez pour modifier les styles du texte du masque</a:t>
            </a:r>
          </a:p>
          <a:p>
            <a:pPr lvl="1"/>
            <a:r>
              <a:rPr lang="nl-BE" smtClean="0"/>
              <a:t>Deuxième niveau</a:t>
            </a:r>
          </a:p>
          <a:p>
            <a:pPr lvl="2"/>
            <a:r>
              <a:rPr lang="nl-BE" smtClean="0"/>
              <a:t>Troisième niveau</a:t>
            </a:r>
          </a:p>
          <a:p>
            <a:pPr lvl="3"/>
            <a:r>
              <a:rPr lang="nl-BE" smtClean="0"/>
              <a:t>Quatrième niveau</a:t>
            </a:r>
          </a:p>
          <a:p>
            <a:pPr lvl="4"/>
            <a:r>
              <a:rPr lang="nl-BE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5A9EB-EAF7-9447-AF56-F89D9D40E261}" type="datetimeFigureOut">
              <a:rPr lang="fr-FR" smtClean="0"/>
              <a:t>4/5/14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3E6B8-44D9-E34C-BC86-474EA4E617E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39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2.jp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 smtClean="0"/>
              <a:t>Hackathon</a:t>
            </a:r>
            <a:r>
              <a:rPr lang="fr-FR" dirty="0" smtClean="0"/>
              <a:t> Mobilité </a:t>
            </a:r>
            <a:r>
              <a:rPr lang="fr-FR" dirty="0" err="1" smtClean="0"/>
              <a:t>Wallonia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2014_Arduilo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4-5 Avril 2014</a:t>
            </a:r>
          </a:p>
          <a:p>
            <a:endParaRPr lang="en-US" sz="2000" dirty="0" smtClean="0"/>
          </a:p>
          <a:p>
            <a:r>
              <a:rPr lang="en-US" sz="2000" dirty="0" smtClean="0"/>
              <a:t>Team: François, Patrick, </a:t>
            </a:r>
            <a:r>
              <a:rPr lang="en-US" sz="2000" dirty="0" err="1" smtClean="0"/>
              <a:t>Julien</a:t>
            </a:r>
            <a:r>
              <a:rPr lang="en-US" sz="2000" dirty="0" smtClean="0"/>
              <a:t>, </a:t>
            </a:r>
            <a:r>
              <a:rPr lang="en-US" sz="2000" dirty="0" err="1" smtClean="0"/>
              <a:t>Hugues</a:t>
            </a:r>
            <a:r>
              <a:rPr lang="en-US" sz="2000" dirty="0" smtClean="0"/>
              <a:t>, Philippe</a:t>
            </a:r>
          </a:p>
        </p:txBody>
      </p:sp>
    </p:spTree>
    <p:extLst>
      <p:ext uri="{BB962C8B-B14F-4D97-AF65-F5344CB8AC3E}">
        <p14:creationId xmlns:p14="http://schemas.microsoft.com/office/powerpoint/2010/main" val="158473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Projet Initial</a:t>
            </a:r>
            <a:br>
              <a:rPr lang="fr-FR" dirty="0" smtClean="0"/>
            </a:br>
            <a:r>
              <a:rPr lang="fr-FR" dirty="0" smtClean="0"/>
              <a:t>ARDUILO, complété avec ECOLIER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ARDUILO: </a:t>
            </a:r>
          </a:p>
          <a:p>
            <a:pPr lvl="1"/>
            <a:r>
              <a:rPr lang="en-US" sz="2000" dirty="0" smtClean="0"/>
              <a:t>A </a:t>
            </a:r>
            <a:r>
              <a:rPr lang="en-US" sz="2000" dirty="0" err="1"/>
              <a:t>l'aide</a:t>
            </a:r>
            <a:r>
              <a:rPr lang="en-US" sz="2000" dirty="0"/>
              <a:t> </a:t>
            </a:r>
            <a:r>
              <a:rPr lang="en-US" sz="2000" dirty="0" err="1"/>
              <a:t>d'une</a:t>
            </a:r>
            <a:r>
              <a:rPr lang="en-US" sz="2000" dirty="0"/>
              <a:t> </a:t>
            </a:r>
            <a:r>
              <a:rPr lang="en-US" sz="2000" dirty="0" err="1"/>
              <a:t>plateforme</a:t>
            </a:r>
            <a:r>
              <a:rPr lang="en-US" sz="2000" dirty="0"/>
              <a:t> ARDUINO temps </a:t>
            </a:r>
            <a:r>
              <a:rPr lang="en-US" sz="2000" dirty="0" err="1"/>
              <a:t>réel</a:t>
            </a:r>
            <a:r>
              <a:rPr lang="en-US" sz="2000" dirty="0"/>
              <a:t> </a:t>
            </a:r>
            <a:r>
              <a:rPr lang="en-US" sz="2000" dirty="0" err="1"/>
              <a:t>équipée</a:t>
            </a:r>
            <a:r>
              <a:rPr lang="en-US" sz="2000" dirty="0"/>
              <a:t> de GPS et </a:t>
            </a:r>
            <a:r>
              <a:rPr lang="en-US" sz="2000" dirty="0" err="1"/>
              <a:t>d'une</a:t>
            </a:r>
            <a:r>
              <a:rPr lang="en-US" sz="2000" dirty="0"/>
              <a:t> interface simple, </a:t>
            </a:r>
            <a:r>
              <a:rPr lang="en-US" sz="2000" dirty="0" err="1"/>
              <a:t>récolter</a:t>
            </a:r>
            <a:r>
              <a:rPr lang="en-US" sz="2000" dirty="0"/>
              <a:t> des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dirty="0" err="1"/>
              <a:t>sur</a:t>
            </a:r>
            <a:r>
              <a:rPr lang="en-US" sz="2000" dirty="0"/>
              <a:t> la </a:t>
            </a:r>
            <a:r>
              <a:rPr lang="en-US" sz="2000" dirty="0" err="1"/>
              <a:t>qualité</a:t>
            </a:r>
            <a:r>
              <a:rPr lang="en-US" sz="2000" dirty="0"/>
              <a:t> des </a:t>
            </a:r>
            <a:r>
              <a:rPr lang="en-US" sz="2000" dirty="0" err="1"/>
              <a:t>pistes</a:t>
            </a:r>
            <a:r>
              <a:rPr lang="en-US" sz="2000" dirty="0"/>
              <a:t> </a:t>
            </a:r>
            <a:r>
              <a:rPr lang="en-US" sz="2000" dirty="0" err="1"/>
              <a:t>cyclables</a:t>
            </a:r>
            <a:r>
              <a:rPr lang="en-US" sz="2000" dirty="0"/>
              <a:t> et </a:t>
            </a:r>
            <a:r>
              <a:rPr lang="en-US" sz="2000" dirty="0" err="1"/>
              <a:t>fournir</a:t>
            </a:r>
            <a:r>
              <a:rPr lang="en-US" sz="2000" dirty="0"/>
              <a:t> </a:t>
            </a:r>
            <a:r>
              <a:rPr lang="en-US" sz="2000" dirty="0" err="1"/>
              <a:t>à</a:t>
            </a:r>
            <a:r>
              <a:rPr lang="en-US" sz="2000" dirty="0"/>
              <a:t> la commune des indications </a:t>
            </a:r>
            <a:r>
              <a:rPr lang="en-US" sz="2000" dirty="0" err="1"/>
              <a:t>sur</a:t>
            </a:r>
            <a:r>
              <a:rPr lang="en-US" sz="2000" dirty="0"/>
              <a:t> la </a:t>
            </a:r>
            <a:r>
              <a:rPr lang="en-US" sz="2000" dirty="0" err="1"/>
              <a:t>sécurité</a:t>
            </a:r>
            <a:r>
              <a:rPr lang="en-US" sz="2000" dirty="0" smtClean="0">
                <a:effectLst/>
              </a:rPr>
              <a:t> </a:t>
            </a:r>
          </a:p>
          <a:p>
            <a:endParaRPr lang="fr-FR" sz="2800" dirty="0" smtClean="0"/>
          </a:p>
          <a:p>
            <a:r>
              <a:rPr lang="fr-FR" sz="2400" dirty="0" smtClean="0"/>
              <a:t>ECOLIER : </a:t>
            </a:r>
          </a:p>
          <a:p>
            <a:pPr lvl="1"/>
            <a:r>
              <a:rPr lang="en-US" sz="2000" dirty="0" smtClean="0"/>
              <a:t>Faire le lien entre le lieu </a:t>
            </a:r>
            <a:r>
              <a:rPr lang="en-US" sz="2000" dirty="0" err="1" smtClean="0"/>
              <a:t>où</a:t>
            </a:r>
            <a:r>
              <a:rPr lang="en-US" sz="2000" dirty="0" smtClean="0"/>
              <a:t> </a:t>
            </a:r>
            <a:r>
              <a:rPr lang="en-US" sz="2000" dirty="0" err="1" smtClean="0"/>
              <a:t>habite</a:t>
            </a:r>
            <a:r>
              <a:rPr lang="en-US" sz="2000" dirty="0" smtClean="0"/>
              <a:t> un </a:t>
            </a:r>
            <a:r>
              <a:rPr lang="en-US" sz="2000" dirty="0" err="1" smtClean="0"/>
              <a:t>écolier</a:t>
            </a:r>
            <a:r>
              <a:rPr lang="en-US" sz="2000" dirty="0" smtClean="0"/>
              <a:t> qui </a:t>
            </a:r>
            <a:r>
              <a:rPr lang="en-US" sz="2000" dirty="0" err="1" smtClean="0"/>
              <a:t>doit</a:t>
            </a:r>
            <a:r>
              <a:rPr lang="en-US" sz="2000" dirty="0" smtClean="0"/>
              <a:t> se </a:t>
            </a:r>
            <a:r>
              <a:rPr lang="en-US" sz="2000" dirty="0" err="1" smtClean="0"/>
              <a:t>rendre</a:t>
            </a:r>
            <a:r>
              <a:rPr lang="en-US" sz="2000" dirty="0" smtClean="0"/>
              <a:t> </a:t>
            </a:r>
            <a:r>
              <a:rPr lang="en-US" sz="2000" dirty="0" err="1" smtClean="0"/>
              <a:t>à</a:t>
            </a:r>
            <a:r>
              <a:rPr lang="en-US" sz="2000" dirty="0" smtClean="0"/>
              <a:t> son </a:t>
            </a:r>
            <a:r>
              <a:rPr lang="en-US" sz="2000" dirty="0" err="1" smtClean="0"/>
              <a:t>école</a:t>
            </a:r>
            <a:r>
              <a:rPr lang="en-US" sz="2000" dirty="0" smtClean="0"/>
              <a:t> et </a:t>
            </a:r>
            <a:r>
              <a:rPr lang="en-US" sz="2000" dirty="0" err="1" smtClean="0"/>
              <a:t>l'offre</a:t>
            </a:r>
            <a:r>
              <a:rPr lang="en-US" sz="2000" dirty="0" smtClean="0"/>
              <a:t> de </a:t>
            </a:r>
            <a:r>
              <a:rPr lang="en-US" sz="2000" dirty="0" err="1" smtClean="0"/>
              <a:t>mobilité</a:t>
            </a:r>
            <a:r>
              <a:rPr lang="en-US" sz="2000" dirty="0" smtClean="0"/>
              <a:t> </a:t>
            </a:r>
            <a:r>
              <a:rPr lang="en-US" sz="2000" dirty="0" err="1" smtClean="0"/>
              <a:t>à</a:t>
            </a:r>
            <a:r>
              <a:rPr lang="en-US" sz="2000" dirty="0" smtClean="0"/>
              <a:t> pied, </a:t>
            </a:r>
            <a:r>
              <a:rPr lang="en-US" sz="2000" dirty="0" err="1" smtClean="0"/>
              <a:t>à</a:t>
            </a:r>
            <a:r>
              <a:rPr lang="en-US" sz="2000" dirty="0" smtClean="0"/>
              <a:t> </a:t>
            </a:r>
            <a:r>
              <a:rPr lang="en-US" sz="2000" dirty="0" err="1" smtClean="0"/>
              <a:t>vélo</a:t>
            </a:r>
            <a:r>
              <a:rPr lang="en-US" sz="2000" dirty="0" smtClean="0"/>
              <a:t> </a:t>
            </a:r>
            <a:r>
              <a:rPr lang="en-US" sz="2000" dirty="0" err="1" smtClean="0"/>
              <a:t>ou</a:t>
            </a:r>
            <a:r>
              <a:rPr lang="en-US" sz="2000" dirty="0" smtClean="0"/>
              <a:t> en bus par rapport </a:t>
            </a:r>
            <a:r>
              <a:rPr lang="en-US" sz="2000" dirty="0" err="1" smtClean="0"/>
              <a:t>à</a:t>
            </a:r>
            <a:r>
              <a:rPr lang="en-US" sz="2000" dirty="0" smtClean="0"/>
              <a:t> son </a:t>
            </a:r>
            <a:r>
              <a:rPr lang="en-US" sz="2000" dirty="0" err="1" smtClean="0"/>
              <a:t>horaire</a:t>
            </a:r>
            <a:r>
              <a:rPr lang="en-US" sz="2000" dirty="0" smtClean="0"/>
              <a:t> de </a:t>
            </a:r>
            <a:r>
              <a:rPr lang="en-US" sz="2000" dirty="0" err="1" smtClean="0"/>
              <a:t>cours</a:t>
            </a:r>
            <a:r>
              <a:rPr lang="en-US" sz="2000" dirty="0" smtClean="0"/>
              <a:t> </a:t>
            </a:r>
            <a:r>
              <a:rPr lang="en-US" sz="2000" dirty="0" err="1" smtClean="0"/>
              <a:t>dans</a:t>
            </a:r>
            <a:r>
              <a:rPr lang="en-US" sz="2000" dirty="0" smtClean="0"/>
              <a:t> </a:t>
            </a:r>
            <a:r>
              <a:rPr lang="en-US" sz="2000" dirty="0" err="1" smtClean="0"/>
              <a:t>une</a:t>
            </a:r>
            <a:r>
              <a:rPr lang="en-US" sz="2000" dirty="0" smtClean="0"/>
              <a:t> </a:t>
            </a:r>
            <a:r>
              <a:rPr lang="en-US" sz="2000" dirty="0" err="1" smtClean="0"/>
              <a:t>ville</a:t>
            </a:r>
            <a:r>
              <a:rPr lang="en-US" sz="2000" dirty="0" smtClean="0"/>
              <a:t> </a:t>
            </a:r>
            <a:r>
              <a:rPr lang="en-US" sz="2000" dirty="0" err="1" smtClean="0"/>
              <a:t>donnée</a:t>
            </a:r>
            <a:endParaRPr lang="en-US" sz="2000" dirty="0"/>
          </a:p>
          <a:p>
            <a:pPr lvl="1"/>
            <a:r>
              <a:rPr lang="en-US" sz="2000" dirty="0" smtClean="0">
                <a:effectLst/>
              </a:rPr>
              <a:t>+ </a:t>
            </a:r>
            <a:r>
              <a:rPr lang="en-US" sz="2000" dirty="0" err="1" smtClean="0">
                <a:effectLst/>
              </a:rPr>
              <a:t>Ajouter</a:t>
            </a:r>
            <a:r>
              <a:rPr lang="en-US" sz="2000" dirty="0" smtClean="0">
                <a:effectLst/>
              </a:rPr>
              <a:t> </a:t>
            </a:r>
            <a:r>
              <a:rPr lang="en-US" sz="2000" dirty="0" err="1" smtClean="0">
                <a:effectLst/>
              </a:rPr>
              <a:t>intermodalité</a:t>
            </a:r>
            <a:r>
              <a:rPr lang="en-US" sz="2000" dirty="0" smtClean="0">
                <a:effectLst/>
              </a:rPr>
              <a:t> + </a:t>
            </a:r>
            <a:r>
              <a:rPr lang="en-US" sz="2000" dirty="0" err="1" smtClean="0">
                <a:effectLst/>
              </a:rPr>
              <a:t>meilleur</a:t>
            </a:r>
            <a:r>
              <a:rPr lang="en-US" sz="2000" dirty="0" smtClean="0">
                <a:effectLst/>
              </a:rPr>
              <a:t> </a:t>
            </a:r>
            <a:r>
              <a:rPr lang="en-US" sz="2000" dirty="0" err="1" smtClean="0">
                <a:effectLst/>
              </a:rPr>
              <a:t>parcours</a:t>
            </a:r>
            <a:r>
              <a:rPr lang="en-US" sz="2000" dirty="0" smtClean="0">
                <a:effectLst/>
              </a:rPr>
              <a:t> + </a:t>
            </a:r>
            <a:r>
              <a:rPr lang="en-US" sz="2000" dirty="0" err="1" smtClean="0">
                <a:effectLst/>
              </a:rPr>
              <a:t>bouton</a:t>
            </a:r>
            <a:r>
              <a:rPr lang="en-US" sz="2000" dirty="0" smtClean="0">
                <a:effectLst/>
              </a:rPr>
              <a:t> </a:t>
            </a:r>
            <a:r>
              <a:rPr lang="en-US" sz="2000" dirty="0" err="1" smtClean="0">
                <a:effectLst/>
              </a:rPr>
              <a:t>alarme</a:t>
            </a:r>
            <a:r>
              <a:rPr lang="en-US" sz="2000" dirty="0" smtClean="0">
                <a:effectLst/>
              </a:rPr>
              <a:t> + comparer les </a:t>
            </a:r>
            <a:r>
              <a:rPr lang="en-US" sz="2000" dirty="0" err="1" smtClean="0">
                <a:effectLst/>
              </a:rPr>
              <a:t>parcours</a:t>
            </a:r>
            <a:r>
              <a:rPr lang="en-US" sz="2000" dirty="0" smtClean="0">
                <a:effectLst/>
              </a:rPr>
              <a:t> avec les </a:t>
            </a:r>
            <a:r>
              <a:rPr lang="en-US" sz="2000" dirty="0" err="1" smtClean="0">
                <a:effectLst/>
              </a:rPr>
              <a:t>amis</a:t>
            </a:r>
            <a:endParaRPr lang="en-US" sz="2000" dirty="0" smtClean="0">
              <a:effectLst/>
            </a:endParaRPr>
          </a:p>
          <a:p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905141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Projet Réalisé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51154"/>
            <a:ext cx="8229600" cy="48750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err="1" smtClean="0"/>
              <a:t>Projet</a:t>
            </a:r>
            <a:r>
              <a:rPr lang="en-US" sz="2000" dirty="0"/>
              <a:t> </a:t>
            </a:r>
            <a:r>
              <a:rPr lang="en-US" sz="2000" b="1" dirty="0" err="1" smtClean="0"/>
              <a:t>Arduilo</a:t>
            </a:r>
            <a:r>
              <a:rPr lang="en-US" sz="2000" dirty="0" smtClean="0"/>
              <a:t>:</a:t>
            </a:r>
            <a:endParaRPr lang="en-US" sz="2000" dirty="0"/>
          </a:p>
          <a:p>
            <a:pPr lvl="0"/>
            <a:r>
              <a:rPr lang="en-US" sz="2000" dirty="0" err="1" smtClean="0"/>
              <a:t>Remonter</a:t>
            </a:r>
            <a:r>
              <a:rPr lang="en-US" sz="2000" dirty="0" smtClean="0"/>
              <a:t> </a:t>
            </a:r>
            <a:r>
              <a:rPr lang="en-US" sz="2000" dirty="0"/>
              <a:t>la </a:t>
            </a:r>
            <a:r>
              <a:rPr lang="en-US" sz="2000" dirty="0" err="1"/>
              <a:t>qualité</a:t>
            </a:r>
            <a:r>
              <a:rPr lang="en-US" sz="2000" dirty="0"/>
              <a:t> des </a:t>
            </a:r>
            <a:r>
              <a:rPr lang="en-US" sz="2000" dirty="0" err="1"/>
              <a:t>chemins</a:t>
            </a:r>
            <a:r>
              <a:rPr lang="en-US" sz="2000" dirty="0"/>
              <a:t>/routes accessible </a:t>
            </a:r>
            <a:r>
              <a:rPr lang="en-US" sz="2000" dirty="0" err="1"/>
              <a:t>à</a:t>
            </a:r>
            <a:r>
              <a:rPr lang="en-US" sz="2000" dirty="0"/>
              <a:t> pied et en </a:t>
            </a:r>
            <a:r>
              <a:rPr lang="en-US" sz="2000" dirty="0" err="1"/>
              <a:t>vélo</a:t>
            </a:r>
            <a:endParaRPr lang="en-US" sz="2000" dirty="0"/>
          </a:p>
          <a:p>
            <a:pPr lvl="0"/>
            <a:r>
              <a:rPr lang="en-US" sz="2000" dirty="0" err="1" smtClean="0"/>
              <a:t>Avoir</a:t>
            </a:r>
            <a:r>
              <a:rPr lang="en-US" sz="2000" dirty="0" smtClean="0"/>
              <a:t> </a:t>
            </a:r>
            <a:r>
              <a:rPr lang="en-US" sz="2000" dirty="0" err="1"/>
              <a:t>une</a:t>
            </a:r>
            <a:r>
              <a:rPr lang="en-US" sz="2000" dirty="0"/>
              <a:t> puce GPS qui </a:t>
            </a:r>
            <a:r>
              <a:rPr lang="en-US" sz="2000" dirty="0" err="1"/>
              <a:t>indique</a:t>
            </a:r>
            <a:r>
              <a:rPr lang="en-US" sz="2000" dirty="0"/>
              <a:t> la </a:t>
            </a:r>
            <a:r>
              <a:rPr lang="en-US" sz="2000" dirty="0" err="1"/>
              <a:t>localisation</a:t>
            </a:r>
            <a:endParaRPr lang="en-US" sz="2000" dirty="0"/>
          </a:p>
          <a:p>
            <a:pPr lvl="0"/>
            <a:r>
              <a:rPr lang="en-US" sz="2000" dirty="0" err="1" smtClean="0"/>
              <a:t>Avoir</a:t>
            </a:r>
            <a:r>
              <a:rPr lang="en-US" sz="2000" dirty="0" smtClean="0"/>
              <a:t> </a:t>
            </a:r>
            <a:r>
              <a:rPr lang="en-US" sz="2000" dirty="0"/>
              <a:t>un </a:t>
            </a:r>
            <a:r>
              <a:rPr lang="en-US" sz="2000" dirty="0" err="1"/>
              <a:t>boutton</a:t>
            </a:r>
            <a:r>
              <a:rPr lang="en-US" sz="2000" dirty="0"/>
              <a:t> </a:t>
            </a:r>
            <a:r>
              <a:rPr lang="en-US" sz="2000" dirty="0" smtClean="0"/>
              <a:t>pour </a:t>
            </a:r>
            <a:r>
              <a:rPr lang="en-US" sz="2000" dirty="0" err="1"/>
              <a:t>indiquer</a:t>
            </a:r>
            <a:r>
              <a:rPr lang="en-US" sz="2000" dirty="0"/>
              <a:t> </a:t>
            </a:r>
            <a:r>
              <a:rPr lang="en-US" sz="2000" dirty="0" smtClean="0"/>
              <a:t>des </a:t>
            </a:r>
            <a:r>
              <a:rPr lang="en-US" sz="2000" dirty="0" err="1" smtClean="0"/>
              <a:t>problèmes</a:t>
            </a:r>
            <a:r>
              <a:rPr lang="en-US" sz="2000" dirty="0" smtClean="0"/>
              <a:t> </a:t>
            </a:r>
            <a:r>
              <a:rPr lang="en-US" sz="2000" dirty="0" err="1" smtClean="0"/>
              <a:t>sur</a:t>
            </a:r>
            <a:r>
              <a:rPr lang="en-US" sz="2000" dirty="0" smtClean="0"/>
              <a:t> le </a:t>
            </a:r>
            <a:r>
              <a:rPr lang="en-US" sz="2000" dirty="0" err="1" smtClean="0"/>
              <a:t>chemin</a:t>
            </a:r>
            <a:r>
              <a:rPr lang="en-US" sz="2000" dirty="0" smtClean="0"/>
              <a:t> </a:t>
            </a:r>
          </a:p>
          <a:p>
            <a:pPr lvl="0"/>
            <a:r>
              <a:rPr lang="en-US" sz="2000" dirty="0" err="1" smtClean="0"/>
              <a:t>Générer</a:t>
            </a:r>
            <a:r>
              <a:rPr lang="en-US" sz="2000" dirty="0" smtClean="0"/>
              <a:t> un </a:t>
            </a:r>
            <a:r>
              <a:rPr lang="en-US" sz="2000" dirty="0" err="1" smtClean="0"/>
              <a:t>fichier</a:t>
            </a:r>
            <a:r>
              <a:rPr lang="en-US" sz="2000" dirty="0" smtClean="0"/>
              <a:t> avec les </a:t>
            </a:r>
            <a:r>
              <a:rPr lang="en-US" sz="2000" dirty="0" err="1" smtClean="0"/>
              <a:t>lieux</a:t>
            </a:r>
            <a:r>
              <a:rPr lang="en-US" sz="2000" dirty="0" smtClean="0"/>
              <a:t> </a:t>
            </a:r>
            <a:r>
              <a:rPr lang="en-US" sz="2000" dirty="0" err="1" smtClean="0"/>
              <a:t>à</a:t>
            </a:r>
            <a:r>
              <a:rPr lang="en-US" sz="2000" dirty="0" smtClean="0"/>
              <a:t> </a:t>
            </a:r>
            <a:r>
              <a:rPr lang="en-US" sz="2000" dirty="0" err="1" smtClean="0"/>
              <a:t>problème</a:t>
            </a:r>
            <a:endParaRPr lang="en-US" sz="2000" dirty="0" smtClean="0"/>
          </a:p>
          <a:p>
            <a:pPr lvl="0"/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Projet</a:t>
            </a:r>
            <a:r>
              <a:rPr lang="en-US" sz="2000" dirty="0"/>
              <a:t> </a:t>
            </a:r>
            <a:r>
              <a:rPr lang="en-US" sz="2000" b="1" dirty="0" err="1"/>
              <a:t>Arduilo</a:t>
            </a:r>
            <a:r>
              <a:rPr lang="en-US" sz="2000" dirty="0"/>
              <a:t>, </a:t>
            </a:r>
            <a:r>
              <a:rPr lang="en-US" sz="2000" dirty="0" err="1"/>
              <a:t>combiné</a:t>
            </a:r>
            <a:r>
              <a:rPr lang="en-US" sz="2000" dirty="0"/>
              <a:t> avec les </a:t>
            </a:r>
            <a:r>
              <a:rPr lang="en-US" sz="2000" dirty="0" err="1"/>
              <a:t>données</a:t>
            </a:r>
            <a:r>
              <a:rPr lang="en-US" sz="2000" dirty="0"/>
              <a:t> </a:t>
            </a:r>
            <a:r>
              <a:rPr lang="en-US" sz="2000" b="1" dirty="0" err="1" smtClean="0"/>
              <a:t>Ecoles</a:t>
            </a:r>
            <a:r>
              <a:rPr lang="en-US" sz="2000" dirty="0" smtClean="0"/>
              <a:t>:</a:t>
            </a:r>
            <a:endParaRPr lang="en-US" sz="2000" dirty="0"/>
          </a:p>
          <a:p>
            <a:pPr lvl="0"/>
            <a:r>
              <a:rPr lang="en-US" sz="2000" dirty="0" err="1" smtClean="0"/>
              <a:t>Récupérer</a:t>
            </a:r>
            <a:r>
              <a:rPr lang="en-US" sz="2000" dirty="0" smtClean="0"/>
              <a:t> les </a:t>
            </a:r>
            <a:r>
              <a:rPr lang="en-US" sz="2000" dirty="0" err="1" smtClean="0"/>
              <a:t>données</a:t>
            </a:r>
            <a:r>
              <a:rPr lang="en-US" sz="2000" dirty="0" smtClean="0"/>
              <a:t> </a:t>
            </a:r>
            <a:r>
              <a:rPr lang="en-US" sz="2000" dirty="0" err="1" smtClean="0"/>
              <a:t>écoles</a:t>
            </a:r>
            <a:r>
              <a:rPr lang="en-US" sz="2000" dirty="0" smtClean="0"/>
              <a:t> </a:t>
            </a:r>
            <a:r>
              <a:rPr lang="en-US" sz="2000" dirty="0"/>
              <a:t>et </a:t>
            </a:r>
            <a:r>
              <a:rPr lang="en-US" sz="2000" dirty="0" err="1"/>
              <a:t>leurs</a:t>
            </a:r>
            <a:r>
              <a:rPr lang="en-US" sz="2000" dirty="0"/>
              <a:t> </a:t>
            </a:r>
            <a:r>
              <a:rPr lang="en-US" sz="2000" dirty="0" err="1" smtClean="0"/>
              <a:t>adresses</a:t>
            </a:r>
            <a:endParaRPr lang="en-US" sz="2000" dirty="0" smtClean="0"/>
          </a:p>
          <a:p>
            <a:pPr lvl="0"/>
            <a:r>
              <a:rPr lang="en-US" sz="2000" dirty="0" err="1" smtClean="0"/>
              <a:t>Afficher</a:t>
            </a:r>
            <a:r>
              <a:rPr lang="en-US" sz="2000" dirty="0" smtClean="0"/>
              <a:t> </a:t>
            </a:r>
            <a:r>
              <a:rPr lang="en-US" sz="2000" dirty="0" err="1"/>
              <a:t>sur</a:t>
            </a:r>
            <a:r>
              <a:rPr lang="en-US" sz="2000" dirty="0"/>
              <a:t> </a:t>
            </a:r>
            <a:r>
              <a:rPr lang="en-US" sz="2000" dirty="0" err="1" smtClean="0"/>
              <a:t>OpenStreetMap</a:t>
            </a:r>
            <a:endParaRPr lang="en-US" sz="2000" dirty="0" smtClean="0"/>
          </a:p>
          <a:p>
            <a:pPr lvl="0"/>
            <a:endParaRPr lang="en-US" sz="2000" dirty="0" smtClean="0"/>
          </a:p>
          <a:p>
            <a:pPr marL="0" lvl="0" indent="0">
              <a:buNone/>
            </a:pPr>
            <a:r>
              <a:rPr lang="en-US" sz="2000" dirty="0" err="1" smtClean="0"/>
              <a:t>Etapes</a:t>
            </a:r>
            <a:r>
              <a:rPr lang="en-US" sz="2000" dirty="0" smtClean="0"/>
              <a:t> </a:t>
            </a:r>
            <a:r>
              <a:rPr lang="en-US" sz="2000" dirty="0" err="1" smtClean="0"/>
              <a:t>suivantes</a:t>
            </a:r>
            <a:r>
              <a:rPr lang="en-US" sz="2000" dirty="0" smtClean="0"/>
              <a:t>:</a:t>
            </a:r>
            <a:endParaRPr lang="en-US" sz="2000" dirty="0"/>
          </a:p>
          <a:p>
            <a:pPr lvl="0"/>
            <a:r>
              <a:rPr lang="en-US" sz="2000" dirty="0" smtClean="0"/>
              <a:t>Combiner les 2 </a:t>
            </a:r>
            <a:r>
              <a:rPr lang="en-US" sz="2000" dirty="0" err="1" smtClean="0"/>
              <a:t>affichages</a:t>
            </a:r>
            <a:r>
              <a:rPr lang="en-US" sz="2000" dirty="0" smtClean="0"/>
              <a:t> </a:t>
            </a:r>
            <a:r>
              <a:rPr lang="en-US" sz="2000" dirty="0" err="1" smtClean="0"/>
              <a:t>sur</a:t>
            </a:r>
            <a:r>
              <a:rPr lang="en-US" sz="2000" dirty="0" smtClean="0"/>
              <a:t> </a:t>
            </a:r>
            <a:r>
              <a:rPr lang="en-US" sz="2000" dirty="0" err="1" smtClean="0"/>
              <a:t>OpenStreetMap</a:t>
            </a:r>
            <a:r>
              <a:rPr lang="en-US" sz="2000" dirty="0" smtClean="0"/>
              <a:t> </a:t>
            </a:r>
          </a:p>
          <a:p>
            <a:pPr lvl="0"/>
            <a:r>
              <a:rPr lang="en-US" sz="2000" dirty="0" smtClean="0"/>
              <a:t>Preparer le </a:t>
            </a:r>
            <a:r>
              <a:rPr lang="en-US" sz="2000" dirty="0" err="1" smtClean="0"/>
              <a:t>parcours</a:t>
            </a:r>
            <a:r>
              <a:rPr lang="en-US" sz="2000" dirty="0" smtClean="0"/>
              <a:t> </a:t>
            </a:r>
            <a:r>
              <a:rPr lang="en-US" sz="2000" dirty="0" err="1" smtClean="0"/>
              <a:t>idéal</a:t>
            </a:r>
            <a:r>
              <a:rPr lang="en-US" sz="2000" dirty="0" smtClean="0"/>
              <a:t> de </a:t>
            </a:r>
            <a:r>
              <a:rPr lang="en-US" sz="2000" dirty="0"/>
              <a:t>la </a:t>
            </a:r>
            <a:r>
              <a:rPr lang="en-US" sz="2000" dirty="0" err="1"/>
              <a:t>maison</a:t>
            </a:r>
            <a:r>
              <a:rPr lang="en-US" sz="2000" dirty="0"/>
              <a:t> </a:t>
            </a:r>
            <a:r>
              <a:rPr lang="en-US" sz="2000" dirty="0" err="1"/>
              <a:t>vers</a:t>
            </a:r>
            <a:r>
              <a:rPr lang="en-US" sz="2000" dirty="0"/>
              <a:t> </a:t>
            </a:r>
            <a:r>
              <a:rPr lang="en-US" sz="2000" dirty="0" err="1"/>
              <a:t>l'ecole</a:t>
            </a:r>
            <a:r>
              <a:rPr lang="en-US" sz="2000" dirty="0"/>
              <a:t> </a:t>
            </a:r>
            <a:r>
              <a:rPr lang="en-US" sz="2000" dirty="0" err="1"/>
              <a:t>sur</a:t>
            </a:r>
            <a:r>
              <a:rPr lang="en-US" sz="2000" dirty="0"/>
              <a:t> le site</a:t>
            </a:r>
          </a:p>
          <a:p>
            <a:pPr lvl="0"/>
            <a:r>
              <a:rPr lang="en-US" sz="2000" dirty="0" err="1" smtClean="0"/>
              <a:t>Indiquer</a:t>
            </a:r>
            <a:r>
              <a:rPr lang="en-US" sz="2000" dirty="0" smtClean="0"/>
              <a:t> le </a:t>
            </a:r>
            <a:r>
              <a:rPr lang="en-US" sz="2000" dirty="0" err="1" smtClean="0"/>
              <a:t>chemin</a:t>
            </a:r>
            <a:r>
              <a:rPr lang="en-US" sz="2000" dirty="0" smtClean="0"/>
              <a:t> </a:t>
            </a:r>
            <a:r>
              <a:rPr lang="en-US" sz="2000" dirty="0" err="1" smtClean="0"/>
              <a:t>choisi</a:t>
            </a:r>
            <a:r>
              <a:rPr lang="en-US" sz="2000" dirty="0" smtClean="0"/>
              <a:t>, </a:t>
            </a:r>
            <a:r>
              <a:rPr lang="en-US" sz="2000" dirty="0" err="1" smtClean="0"/>
              <a:t>utiliser</a:t>
            </a:r>
            <a:r>
              <a:rPr lang="en-US" sz="2000" dirty="0" smtClean="0"/>
              <a:t> le </a:t>
            </a:r>
            <a:r>
              <a:rPr lang="en-US" sz="2000" dirty="0" err="1" smtClean="0"/>
              <a:t>boitier</a:t>
            </a:r>
            <a:r>
              <a:rPr lang="en-US" sz="2000" dirty="0" smtClean="0"/>
              <a:t> </a:t>
            </a:r>
            <a:r>
              <a:rPr lang="en-US" sz="2000" dirty="0" err="1" smtClean="0"/>
              <a:t>sur</a:t>
            </a:r>
            <a:r>
              <a:rPr lang="en-US" sz="2000" dirty="0" smtClean="0"/>
              <a:t> le </a:t>
            </a:r>
            <a:r>
              <a:rPr lang="en-US" sz="2000" dirty="0" err="1" smtClean="0"/>
              <a:t>chemin</a:t>
            </a:r>
            <a:endParaRPr lang="en-US" sz="2000" dirty="0"/>
          </a:p>
          <a:p>
            <a:pPr lvl="0"/>
            <a:r>
              <a:rPr lang="en-US" sz="2000" dirty="0" smtClean="0"/>
              <a:t>Au retour, </a:t>
            </a:r>
            <a:r>
              <a:rPr lang="en-US" sz="2000" dirty="0" err="1" smtClean="0"/>
              <a:t>uploader</a:t>
            </a:r>
            <a:r>
              <a:rPr lang="en-US" sz="2000" dirty="0" smtClean="0"/>
              <a:t> </a:t>
            </a:r>
            <a:r>
              <a:rPr lang="en-US" sz="2000" dirty="0"/>
              <a:t>les </a:t>
            </a:r>
            <a:r>
              <a:rPr lang="en-US" sz="2000" dirty="0" err="1" smtClean="0"/>
              <a:t>problèmes</a:t>
            </a:r>
            <a:r>
              <a:rPr lang="en-US" sz="2000" dirty="0" smtClean="0"/>
              <a:t> du </a:t>
            </a:r>
            <a:r>
              <a:rPr lang="en-US" sz="2000" dirty="0" err="1" smtClean="0"/>
              <a:t>chemin</a:t>
            </a:r>
            <a:r>
              <a:rPr lang="en-US" sz="2000" dirty="0" smtClean="0"/>
              <a:t> et, informer </a:t>
            </a:r>
            <a:r>
              <a:rPr lang="en-US" sz="2000" dirty="0" err="1" smtClean="0"/>
              <a:t>l'administration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98264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04374" y="274638"/>
            <a:ext cx="5082425" cy="1143000"/>
          </a:xfrm>
        </p:spPr>
        <p:txBody>
          <a:bodyPr/>
          <a:lstStyle/>
          <a:p>
            <a:r>
              <a:rPr lang="fr-FR" dirty="0" smtClean="0"/>
              <a:t>Projet Réalisé</a:t>
            </a:r>
            <a:endParaRPr lang="fr-FR" dirty="0"/>
          </a:p>
        </p:txBody>
      </p:sp>
      <p:sp>
        <p:nvSpPr>
          <p:cNvPr id="4" name="Rectangle à coins arrondis 3"/>
          <p:cNvSpPr/>
          <p:nvPr/>
        </p:nvSpPr>
        <p:spPr>
          <a:xfrm>
            <a:off x="527550" y="1776042"/>
            <a:ext cx="1395046" cy="11351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Boitier </a:t>
            </a:r>
            <a:r>
              <a:rPr lang="fr-FR" dirty="0" err="1" smtClean="0"/>
              <a:t>Arduilo</a:t>
            </a:r>
            <a:endParaRPr lang="fr-FR" dirty="0" smtClean="0"/>
          </a:p>
          <a:p>
            <a:pPr algn="ctr"/>
            <a:r>
              <a:rPr lang="fr-FR" dirty="0" smtClean="0"/>
              <a:t>(</a:t>
            </a:r>
            <a:r>
              <a:rPr lang="fr-FR" dirty="0" err="1" smtClean="0"/>
              <a:t>Arduino</a:t>
            </a:r>
            <a:r>
              <a:rPr lang="fr-FR" dirty="0" smtClean="0"/>
              <a:t> + GPS)</a:t>
            </a:r>
            <a:endParaRPr lang="fr-FR" dirty="0"/>
          </a:p>
        </p:txBody>
      </p:sp>
      <p:sp>
        <p:nvSpPr>
          <p:cNvPr id="5" name="Rectangle à coins arrondis 4"/>
          <p:cNvSpPr/>
          <p:nvPr/>
        </p:nvSpPr>
        <p:spPr>
          <a:xfrm>
            <a:off x="3767021" y="1776042"/>
            <a:ext cx="1395046" cy="11351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 </a:t>
            </a:r>
            <a:r>
              <a:rPr lang="fr-FR" dirty="0" err="1" smtClean="0"/>
              <a:t>Preparation</a:t>
            </a:r>
            <a:endParaRPr lang="fr-FR" dirty="0" smtClean="0"/>
          </a:p>
          <a:p>
            <a:pPr algn="ctr"/>
            <a:r>
              <a:rPr lang="fr-FR" dirty="0" smtClean="0"/>
              <a:t>Python</a:t>
            </a:r>
            <a:endParaRPr lang="fr-FR" dirty="0"/>
          </a:p>
        </p:txBody>
      </p:sp>
      <p:cxnSp>
        <p:nvCxnSpPr>
          <p:cNvPr id="7" name="Connecteur droit avec flèche 6"/>
          <p:cNvCxnSpPr>
            <a:stCxn id="4" idx="3"/>
            <a:endCxn id="5" idx="1"/>
          </p:cNvCxnSpPr>
          <p:nvPr/>
        </p:nvCxnSpPr>
        <p:spPr>
          <a:xfrm>
            <a:off x="1922596" y="2343635"/>
            <a:ext cx="18444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rré corné 8"/>
          <p:cNvSpPr/>
          <p:nvPr/>
        </p:nvSpPr>
        <p:spPr>
          <a:xfrm>
            <a:off x="250111" y="4162945"/>
            <a:ext cx="1398953" cy="801289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Données </a:t>
            </a:r>
          </a:p>
          <a:p>
            <a:pPr algn="ctr"/>
            <a:r>
              <a:rPr lang="fr-FR" dirty="0" smtClean="0"/>
              <a:t>Ecoles</a:t>
            </a:r>
          </a:p>
          <a:p>
            <a:pPr algn="ctr"/>
            <a:r>
              <a:rPr lang="fr-FR" dirty="0" smtClean="0"/>
              <a:t>(</a:t>
            </a:r>
            <a:r>
              <a:rPr lang="fr-FR" dirty="0" err="1" smtClean="0"/>
              <a:t>Opendata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11" name="Rectangle à coins arrondis 10"/>
          <p:cNvSpPr/>
          <p:nvPr/>
        </p:nvSpPr>
        <p:spPr>
          <a:xfrm>
            <a:off x="1772331" y="3349167"/>
            <a:ext cx="1395046" cy="11351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CouchDB</a:t>
            </a:r>
            <a:endParaRPr lang="fr-FR" dirty="0"/>
          </a:p>
        </p:txBody>
      </p:sp>
      <p:sp>
        <p:nvSpPr>
          <p:cNvPr id="12" name="Rectangle à coins arrondis 11"/>
          <p:cNvSpPr/>
          <p:nvPr/>
        </p:nvSpPr>
        <p:spPr>
          <a:xfrm>
            <a:off x="4564549" y="3349167"/>
            <a:ext cx="1395046" cy="11351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Data </a:t>
            </a:r>
            <a:r>
              <a:rPr lang="fr-FR" dirty="0" err="1" smtClean="0"/>
              <a:t>Preparation</a:t>
            </a:r>
            <a:endParaRPr lang="fr-FR" dirty="0" smtClean="0"/>
          </a:p>
          <a:p>
            <a:pPr algn="ctr"/>
            <a:r>
              <a:rPr lang="fr-FR" dirty="0" smtClean="0"/>
              <a:t>Python</a:t>
            </a:r>
            <a:endParaRPr lang="fr-FR" dirty="0"/>
          </a:p>
        </p:txBody>
      </p:sp>
      <p:sp>
        <p:nvSpPr>
          <p:cNvPr id="14" name="Carré corné 13"/>
          <p:cNvSpPr/>
          <p:nvPr/>
        </p:nvSpPr>
        <p:spPr>
          <a:xfrm>
            <a:off x="2171966" y="1609070"/>
            <a:ext cx="1025959" cy="654539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Datalog</a:t>
            </a:r>
            <a:endParaRPr lang="fr-FR" dirty="0" smtClean="0"/>
          </a:p>
          <a:p>
            <a:pPr algn="ctr"/>
            <a:r>
              <a:rPr lang="fr-FR" dirty="0" err="1" smtClean="0"/>
              <a:t>txt</a:t>
            </a:r>
            <a:endParaRPr lang="fr-FR" dirty="0"/>
          </a:p>
        </p:txBody>
      </p:sp>
      <p:sp>
        <p:nvSpPr>
          <p:cNvPr id="15" name="Carré corné 14"/>
          <p:cNvSpPr/>
          <p:nvPr/>
        </p:nvSpPr>
        <p:spPr>
          <a:xfrm>
            <a:off x="6098316" y="4241106"/>
            <a:ext cx="1133225" cy="76350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Données </a:t>
            </a:r>
          </a:p>
          <a:p>
            <a:pPr algn="ctr"/>
            <a:r>
              <a:rPr lang="fr-FR" dirty="0" smtClean="0"/>
              <a:t>Ecoles</a:t>
            </a:r>
          </a:p>
          <a:p>
            <a:pPr algn="ctr"/>
            <a:r>
              <a:rPr lang="fr-FR" dirty="0" smtClean="0"/>
              <a:t>(KML)</a:t>
            </a:r>
            <a:endParaRPr lang="fr-FR" dirty="0"/>
          </a:p>
        </p:txBody>
      </p:sp>
      <p:sp>
        <p:nvSpPr>
          <p:cNvPr id="16" name="Rectangle à coins arrondis 15"/>
          <p:cNvSpPr/>
          <p:nvPr/>
        </p:nvSpPr>
        <p:spPr>
          <a:xfrm>
            <a:off x="7553571" y="3348701"/>
            <a:ext cx="1395046" cy="11351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OpenStreetMap</a:t>
            </a:r>
            <a:endParaRPr lang="fr-FR" dirty="0"/>
          </a:p>
        </p:txBody>
      </p:sp>
      <p:cxnSp>
        <p:nvCxnSpPr>
          <p:cNvPr id="17" name="Connecteur droit avec flèche 16"/>
          <p:cNvCxnSpPr>
            <a:endCxn id="11" idx="1"/>
          </p:cNvCxnSpPr>
          <p:nvPr/>
        </p:nvCxnSpPr>
        <p:spPr>
          <a:xfrm>
            <a:off x="123286" y="3916760"/>
            <a:ext cx="16490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rré corné 19"/>
          <p:cNvSpPr/>
          <p:nvPr/>
        </p:nvSpPr>
        <p:spPr>
          <a:xfrm>
            <a:off x="3305867" y="4241106"/>
            <a:ext cx="1133225" cy="76350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Données </a:t>
            </a:r>
          </a:p>
          <a:p>
            <a:pPr algn="ctr"/>
            <a:r>
              <a:rPr lang="fr-FR" dirty="0" smtClean="0"/>
              <a:t>Ecoles</a:t>
            </a:r>
          </a:p>
          <a:p>
            <a:pPr algn="ctr"/>
            <a:r>
              <a:rPr lang="fr-FR" dirty="0" smtClean="0"/>
              <a:t>(JSON)</a:t>
            </a:r>
            <a:endParaRPr lang="fr-FR" dirty="0"/>
          </a:p>
        </p:txBody>
      </p:sp>
      <p:sp>
        <p:nvSpPr>
          <p:cNvPr id="23" name="Carré corné 22"/>
          <p:cNvSpPr/>
          <p:nvPr/>
        </p:nvSpPr>
        <p:spPr>
          <a:xfrm>
            <a:off x="6097959" y="1920749"/>
            <a:ext cx="1133582" cy="654539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Datalog</a:t>
            </a:r>
            <a:r>
              <a:rPr lang="fr-FR" dirty="0" smtClean="0"/>
              <a:t>.</a:t>
            </a:r>
          </a:p>
          <a:p>
            <a:pPr algn="ctr"/>
            <a:r>
              <a:rPr lang="fr-FR" dirty="0" smtClean="0"/>
              <a:t>(KML)</a:t>
            </a:r>
            <a:endParaRPr lang="fr-FR" dirty="0"/>
          </a:p>
        </p:txBody>
      </p:sp>
      <p:cxnSp>
        <p:nvCxnSpPr>
          <p:cNvPr id="24" name="Connecteur droit avec flèche 23"/>
          <p:cNvCxnSpPr>
            <a:stCxn id="5" idx="3"/>
          </p:cNvCxnSpPr>
          <p:nvPr/>
        </p:nvCxnSpPr>
        <p:spPr>
          <a:xfrm>
            <a:off x="5162067" y="2343635"/>
            <a:ext cx="2330938" cy="1073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/>
          <p:cNvCxnSpPr>
            <a:endCxn id="12" idx="1"/>
          </p:cNvCxnSpPr>
          <p:nvPr/>
        </p:nvCxnSpPr>
        <p:spPr>
          <a:xfrm>
            <a:off x="3130025" y="3916760"/>
            <a:ext cx="143452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>
            <a:stCxn id="12" idx="3"/>
            <a:endCxn id="16" idx="1"/>
          </p:cNvCxnSpPr>
          <p:nvPr/>
        </p:nvCxnSpPr>
        <p:spPr>
          <a:xfrm flipV="1">
            <a:off x="5959595" y="3916294"/>
            <a:ext cx="1593976" cy="4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à coins arrondis 39"/>
          <p:cNvSpPr/>
          <p:nvPr/>
        </p:nvSpPr>
        <p:spPr>
          <a:xfrm>
            <a:off x="776920" y="5770244"/>
            <a:ext cx="1395046" cy="8493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Framapad</a:t>
            </a:r>
            <a:endParaRPr lang="fr-FR" dirty="0"/>
          </a:p>
        </p:txBody>
      </p:sp>
      <p:sp>
        <p:nvSpPr>
          <p:cNvPr id="41" name="Rectangle à coins arrondis 40"/>
          <p:cNvSpPr/>
          <p:nvPr/>
        </p:nvSpPr>
        <p:spPr>
          <a:xfrm>
            <a:off x="2621340" y="5770244"/>
            <a:ext cx="2041767" cy="8493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Arduino</a:t>
            </a:r>
            <a:r>
              <a:rPr lang="fr-FR" dirty="0" smtClean="0"/>
              <a:t> IDE</a:t>
            </a:r>
          </a:p>
          <a:p>
            <a:pPr algn="ctr"/>
            <a:r>
              <a:rPr lang="fr-FR" dirty="0" smtClean="0"/>
              <a:t>Sublime </a:t>
            </a:r>
            <a:r>
              <a:rPr lang="fr-FR" dirty="0" err="1" smtClean="0"/>
              <a:t>Text</a:t>
            </a:r>
            <a:endParaRPr lang="fr-FR" dirty="0" smtClean="0"/>
          </a:p>
        </p:txBody>
      </p:sp>
      <p:sp>
        <p:nvSpPr>
          <p:cNvPr id="42" name="Rectangle à coins arrondis 41"/>
          <p:cNvSpPr/>
          <p:nvPr/>
        </p:nvSpPr>
        <p:spPr>
          <a:xfrm>
            <a:off x="5182835" y="5770244"/>
            <a:ext cx="1395046" cy="8493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SourceTree</a:t>
            </a:r>
            <a:endParaRPr lang="fr-FR" dirty="0" smtClean="0"/>
          </a:p>
          <a:p>
            <a:pPr algn="ctr"/>
            <a:r>
              <a:rPr lang="fr-FR" dirty="0" err="1" smtClean="0"/>
              <a:t>Github</a:t>
            </a:r>
            <a:endParaRPr lang="fr-FR" dirty="0"/>
          </a:p>
        </p:txBody>
      </p:sp>
      <p:sp>
        <p:nvSpPr>
          <p:cNvPr id="43" name="ZoneTexte 42"/>
          <p:cNvSpPr txBox="1"/>
          <p:nvPr/>
        </p:nvSpPr>
        <p:spPr>
          <a:xfrm>
            <a:off x="250111" y="1224148"/>
            <a:ext cx="1006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Groupe1</a:t>
            </a:r>
            <a:endParaRPr lang="fr-FR" dirty="0"/>
          </a:p>
        </p:txBody>
      </p:sp>
      <p:sp>
        <p:nvSpPr>
          <p:cNvPr id="44" name="ZoneTexte 43"/>
          <p:cNvSpPr txBox="1"/>
          <p:nvPr/>
        </p:nvSpPr>
        <p:spPr>
          <a:xfrm>
            <a:off x="3767021" y="1232972"/>
            <a:ext cx="1006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Groupe2</a:t>
            </a:r>
            <a:endParaRPr lang="fr-FR" dirty="0"/>
          </a:p>
        </p:txBody>
      </p:sp>
      <p:sp>
        <p:nvSpPr>
          <p:cNvPr id="45" name="ZoneTexte 44"/>
          <p:cNvSpPr txBox="1"/>
          <p:nvPr/>
        </p:nvSpPr>
        <p:spPr>
          <a:xfrm>
            <a:off x="250111" y="3253411"/>
            <a:ext cx="1006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Groupe3</a:t>
            </a:r>
            <a:endParaRPr lang="fr-FR" dirty="0"/>
          </a:p>
        </p:txBody>
      </p:sp>
      <p:sp>
        <p:nvSpPr>
          <p:cNvPr id="48" name="ZoneTexte 47"/>
          <p:cNvSpPr txBox="1"/>
          <p:nvPr/>
        </p:nvSpPr>
        <p:spPr>
          <a:xfrm>
            <a:off x="7830939" y="4158799"/>
            <a:ext cx="85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 école</a:t>
            </a:r>
            <a:endParaRPr lang="fr-FR" dirty="0"/>
          </a:p>
        </p:txBody>
      </p:sp>
      <p:sp>
        <p:nvSpPr>
          <p:cNvPr id="49" name="ZoneTexte 48"/>
          <p:cNvSpPr txBox="1"/>
          <p:nvPr/>
        </p:nvSpPr>
        <p:spPr>
          <a:xfrm>
            <a:off x="7702016" y="2595843"/>
            <a:ext cx="122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n>
                  <a:solidFill>
                    <a:srgbClr val="FF0000"/>
                  </a:solidFill>
                </a:ln>
              </a:rPr>
              <a:t>Ajouter les points</a:t>
            </a:r>
            <a:endParaRPr lang="fr-FR" dirty="0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7776720" y="4779567"/>
            <a:ext cx="12466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n>
                  <a:solidFill>
                    <a:srgbClr val="FF0000"/>
                  </a:solidFill>
                </a:ln>
              </a:rPr>
              <a:t>Ajouter toutes les écoles</a:t>
            </a:r>
            <a:endParaRPr lang="fr-FR" dirty="0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81192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Projet Réalisé</a:t>
            </a:r>
            <a:endParaRPr lang="fr-FR" dirty="0"/>
          </a:p>
        </p:txBody>
      </p:sp>
      <p:pic>
        <p:nvPicPr>
          <p:cNvPr id="5" name="20140405_arduilo123429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  <p:pic>
        <p:nvPicPr>
          <p:cNvPr id="6" name="Espace réservé du contenu 3" descr="20140405_123145.jpg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>
          <a:xfrm rot="5400000">
            <a:off x="-338859" y="650992"/>
            <a:ext cx="2360777" cy="1298337"/>
          </a:xfrm>
        </p:spPr>
      </p:pic>
    </p:spTree>
    <p:extLst>
      <p:ext uri="{BB962C8B-B14F-4D97-AF65-F5344CB8AC3E}">
        <p14:creationId xmlns:p14="http://schemas.microsoft.com/office/powerpoint/2010/main" val="1574250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179</Words>
  <Application>Microsoft Macintosh PowerPoint</Application>
  <PresentationFormat>Présentation à l'écran (4:3)</PresentationFormat>
  <Paragraphs>62</Paragraphs>
  <Slides>5</Slides>
  <Notes>1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Hackathon Mobilité Wallonia 2014_Arduilo</vt:lpstr>
      <vt:lpstr>Projet Initial ARDUILO, complété avec ECOLIER</vt:lpstr>
      <vt:lpstr>Projet Réalisé</vt:lpstr>
      <vt:lpstr>Projet Réalisé</vt:lpstr>
      <vt:lpstr>Projet Réalisé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Mobilité Wallonia 2014_Arduilo</dc:title>
  <dc:creator>Emmanuelle Janssens</dc:creator>
  <cp:lastModifiedBy>Emmanuelle Janssens</cp:lastModifiedBy>
  <cp:revision>8</cp:revision>
  <dcterms:created xsi:type="dcterms:W3CDTF">2014-04-05T16:26:04Z</dcterms:created>
  <dcterms:modified xsi:type="dcterms:W3CDTF">2014-04-05T18:27:39Z</dcterms:modified>
</cp:coreProperties>
</file>

<file path=docProps/thumbnail.jpeg>
</file>